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0" r:id="rId5"/>
    <p:sldId id="261" r:id="rId6"/>
    <p:sldId id="259" r:id="rId7"/>
    <p:sldId id="262" r:id="rId8"/>
    <p:sldId id="258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B53F2-CCDD-49F7-9EAE-A9A95EDBB9CB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FB6E4-62ED-4A79-987B-EEA0B96231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6055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B53F2-CCDD-49F7-9EAE-A9A95EDBB9CB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FB6E4-62ED-4A79-987B-EEA0B96231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5170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B53F2-CCDD-49F7-9EAE-A9A95EDBB9CB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FB6E4-62ED-4A79-987B-EEA0B96231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78632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B53F2-CCDD-49F7-9EAE-A9A95EDBB9CB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FB6E4-62ED-4A79-987B-EEA0B96231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52384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B53F2-CCDD-49F7-9EAE-A9A95EDBB9CB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FB6E4-62ED-4A79-987B-EEA0B96231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87585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B53F2-CCDD-49F7-9EAE-A9A95EDBB9CB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FB6E4-62ED-4A79-987B-EEA0B96231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65819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B53F2-CCDD-49F7-9EAE-A9A95EDBB9CB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FB6E4-62ED-4A79-987B-EEA0B96231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731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B53F2-CCDD-49F7-9EAE-A9A95EDBB9CB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FB6E4-62ED-4A79-987B-EEA0B96231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96481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B53F2-CCDD-49F7-9EAE-A9A95EDBB9CB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FB6E4-62ED-4A79-987B-EEA0B96231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90241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B53F2-CCDD-49F7-9EAE-A9A95EDBB9CB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FB6E4-62ED-4A79-987B-EEA0B96231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80224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B53F2-CCDD-49F7-9EAE-A9A95EDBB9CB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FB6E4-62ED-4A79-987B-EEA0B96231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40702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5B53F2-CCDD-49F7-9EAE-A9A95EDBB9CB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FB6E4-62ED-4A79-987B-EEA0B96231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723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qrok.net/uploads/posts/2010-03/thumbs/1269019079_izobrazhenie_307.jpg" TargetMode="External"/><Relationship Id="rId13" Type="http://schemas.openxmlformats.org/officeDocument/2006/relationships/hyperlink" Target="http://elitefon.ru/mini/201211/938.jpg" TargetMode="External"/><Relationship Id="rId3" Type="http://schemas.openxmlformats.org/officeDocument/2006/relationships/hyperlink" Target="http://allforchildren.ru/why/why27.php" TargetMode="External"/><Relationship Id="rId7" Type="http://schemas.openxmlformats.org/officeDocument/2006/relationships/hyperlink" Target="http://lh4.googleusercontent.com/--2zgitdvk2s/UUMj-IrcLzI/AAAAAAAAAtY/K157Hsr5ubE/s400/02.jpg" TargetMode="External"/><Relationship Id="rId12" Type="http://schemas.openxmlformats.org/officeDocument/2006/relationships/hyperlink" Target="http://fotozerkalka.ru/images/beginners/krasnye_glaza.jpg" TargetMode="External"/><Relationship Id="rId2" Type="http://schemas.openxmlformats.org/officeDocument/2006/relationships/image" Target="../media/image20.jpeg"/><Relationship Id="rId16" Type="http://schemas.openxmlformats.org/officeDocument/2006/relationships/hyperlink" Target="http://crosti.ru/patterns/00/02/bf/3c845b6e9e/picture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oikaspiysk.ru/images/photos/medium/article6502.jpg" TargetMode="External"/><Relationship Id="rId11" Type="http://schemas.openxmlformats.org/officeDocument/2006/relationships/hyperlink" Target="http://kotolife.ru/_nw/6/s71667753.jpg" TargetMode="External"/><Relationship Id="rId5" Type="http://schemas.openxmlformats.org/officeDocument/2006/relationships/hyperlink" Target="http://files.seti.ee/trefi/kartinki/35/cat.jpg" TargetMode="External"/><Relationship Id="rId15" Type="http://schemas.openxmlformats.org/officeDocument/2006/relationships/hyperlink" Target="http://walls.com.ua/pic/201311/800x600/walls.com.ua-34213.jpg" TargetMode="External"/><Relationship Id="rId10" Type="http://schemas.openxmlformats.org/officeDocument/2006/relationships/hyperlink" Target="http://readmas.ru/wp-content/filesall/2013/06/fotografii_sov_ot_lilii_tkachenko_readmas.ru_11.jpg" TargetMode="External"/><Relationship Id="rId4" Type="http://schemas.openxmlformats.org/officeDocument/2006/relationships/hyperlink" Target="http://img1.liveinternet.ru/images/attach/c/8/99/767/99767161_Cats1.jpg" TargetMode="External"/><Relationship Id="rId9" Type="http://schemas.openxmlformats.org/officeDocument/2006/relationships/hyperlink" Target="http://cs5238.vk.me/u45512105/-14/x_2882c90c.jpg" TargetMode="External"/><Relationship Id="rId14" Type="http://schemas.openxmlformats.org/officeDocument/2006/relationships/hyperlink" Target="http://img3.proshkolu.ru/content/media/pic/std/2000000/1904000/1903344-52b86f4b59e9d10d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980728"/>
            <a:ext cx="6118448" cy="147002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Почему у кошки глаза светятся в темноте?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568" y="4077072"/>
            <a:ext cx="2490116" cy="2619603"/>
          </a:xfrm>
          <a:prstGeom prst="rect">
            <a:avLst/>
          </a:prstGeom>
        </p:spPr>
      </p:pic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19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673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56" y="2708920"/>
            <a:ext cx="4824536" cy="309634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Как и у других животных, ведущих ночной образ жизни, у кошек на внутренней поверхности глаз есть блестящий слой - </a:t>
            </a:r>
            <a:r>
              <a:rPr lang="ru-RU" b="1" dirty="0" err="1">
                <a:solidFill>
                  <a:srgbClr val="FF0000"/>
                </a:solidFill>
              </a:rPr>
              <a:t>тапетум</a:t>
            </a:r>
            <a:r>
              <a:rPr lang="ru-RU" dirty="0"/>
              <a:t>. 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24744"/>
            <a:ext cx="3810000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6444208" y="4509120"/>
            <a:ext cx="2106457" cy="1742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627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692696"/>
            <a:ext cx="4824536" cy="258411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Тапетум</a:t>
            </a:r>
            <a:r>
              <a:rPr lang="ru-RU" dirty="0" smtClean="0"/>
              <a:t> очень </a:t>
            </a:r>
            <a:r>
              <a:rPr lang="ru-RU" dirty="0"/>
              <a:t>похож на зеркало и отражает падающий свет. Этот отраженный свет снова падает на фоторецепторы.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889324"/>
            <a:ext cx="3501180" cy="280094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7212"/>
          <a:stretch/>
        </p:blipFill>
        <p:spPr bwMode="auto">
          <a:xfrm>
            <a:off x="179512" y="3663739"/>
            <a:ext cx="3168352" cy="288014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137076" y="4429792"/>
            <a:ext cx="1512168" cy="1720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3090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332656"/>
            <a:ext cx="8229600" cy="208823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Благодаря </a:t>
            </a:r>
            <a:r>
              <a:rPr lang="ru-RU" dirty="0"/>
              <a:t>этому ночные животные хорошо видят в сумерках. Поэтому же глаза кошек и других ночных хищных животных отражают любой, даже самый слабый источник света.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124"/>
          <a:stretch/>
        </p:blipFill>
        <p:spPr bwMode="auto">
          <a:xfrm>
            <a:off x="179512" y="2524084"/>
            <a:ext cx="2991143" cy="273630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5492" y="3945367"/>
            <a:ext cx="3274955" cy="263004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5247811"/>
            <a:ext cx="1249363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7952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476672"/>
            <a:ext cx="4762872" cy="223224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dirty="0" smtClean="0"/>
              <a:t>Но в полной темноте глаза кошки и других животных светиться не будут, ведь отражать им нечего.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5452" y="3068960"/>
            <a:ext cx="3908434" cy="281407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89509"/>
            <a:ext cx="1246982" cy="1310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9540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0470" y="476673"/>
            <a:ext cx="8229600" cy="165618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Такая </a:t>
            </a:r>
            <a:r>
              <a:rPr lang="ru-RU" dirty="0"/>
              <a:t>функция глаза может наблюдаться у и других животных, и у человека, если ему в глаза направить сильный источник света.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4880" y="2605664"/>
            <a:ext cx="3638515" cy="236675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54625" y="4653136"/>
            <a:ext cx="3217540" cy="20056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5157192"/>
            <a:ext cx="1249363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1394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052736"/>
            <a:ext cx="8229600" cy="158417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Именно </a:t>
            </a:r>
            <a:r>
              <a:rPr lang="ru-RU" dirty="0"/>
              <a:t>этим объясняется эффект "красных глаз" на фотографиях, сделанных с яркой вспышкой.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650596">
            <a:off x="4523125" y="4433779"/>
            <a:ext cx="4200525" cy="180975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0000"/>
          <a:stretch/>
        </p:blipFill>
        <p:spPr bwMode="auto">
          <a:xfrm rot="797243">
            <a:off x="84791" y="4747964"/>
            <a:ext cx="4267200" cy="16002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1983" y="260648"/>
            <a:ext cx="1249363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552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Источники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400" dirty="0" smtClean="0">
                <a:hlinkClick r:id="rId3"/>
              </a:rPr>
              <a:t>http://allforchildren.ru/why/why27.php</a:t>
            </a:r>
            <a:endParaRPr lang="ru-RU" sz="1400" dirty="0" smtClean="0"/>
          </a:p>
          <a:p>
            <a:r>
              <a:rPr lang="en-US" sz="1400" dirty="0">
                <a:hlinkClick r:id="rId4"/>
              </a:rPr>
              <a:t>http://</a:t>
            </a:r>
            <a:r>
              <a:rPr lang="en-US" sz="1400" dirty="0" smtClean="0">
                <a:hlinkClick r:id="rId4"/>
              </a:rPr>
              <a:t>img1.liveinternet.ru/images/attach/c/8/99/767/99767161_Cats1.jpg</a:t>
            </a:r>
            <a:endParaRPr lang="ru-RU" sz="1400" dirty="0" smtClean="0"/>
          </a:p>
          <a:p>
            <a:r>
              <a:rPr lang="en-US" sz="1400" dirty="0">
                <a:hlinkClick r:id="rId5"/>
              </a:rPr>
              <a:t>http://</a:t>
            </a:r>
            <a:r>
              <a:rPr lang="en-US" sz="1400" dirty="0" smtClean="0">
                <a:hlinkClick r:id="rId5"/>
              </a:rPr>
              <a:t>files.seti.ee/trefi/kartinki/35/cat.jpg</a:t>
            </a:r>
            <a:endParaRPr lang="ru-RU" sz="1400" dirty="0" smtClean="0"/>
          </a:p>
          <a:p>
            <a:r>
              <a:rPr lang="en-US" sz="1400" dirty="0">
                <a:hlinkClick r:id="rId6"/>
              </a:rPr>
              <a:t>http://</a:t>
            </a:r>
            <a:r>
              <a:rPr lang="en-US" sz="1400" dirty="0" smtClean="0">
                <a:hlinkClick r:id="rId6"/>
              </a:rPr>
              <a:t>moikaspiysk.ru/images/photos/medium/article6502.jpg</a:t>
            </a:r>
            <a:endParaRPr lang="ru-RU" sz="1400" dirty="0" smtClean="0"/>
          </a:p>
          <a:p>
            <a:r>
              <a:rPr lang="en-US" sz="1400" dirty="0">
                <a:hlinkClick r:id="rId7"/>
              </a:rPr>
              <a:t>http://lh4.googleusercontent.com/--</a:t>
            </a:r>
            <a:r>
              <a:rPr lang="en-US" sz="1400" dirty="0" smtClean="0">
                <a:hlinkClick r:id="rId7"/>
              </a:rPr>
              <a:t>2zgitdvk2s/UUMj-IrcLzI/AAAAAAAAAtY/K157Hsr5ubE/s400/02.jpg</a:t>
            </a:r>
            <a:endParaRPr lang="ru-RU" sz="1400" dirty="0" smtClean="0"/>
          </a:p>
          <a:p>
            <a:r>
              <a:rPr lang="en-US" sz="1400" dirty="0">
                <a:hlinkClick r:id="rId8"/>
              </a:rPr>
              <a:t>http://</a:t>
            </a:r>
            <a:r>
              <a:rPr lang="en-US" sz="1400" dirty="0" smtClean="0">
                <a:hlinkClick r:id="rId8"/>
              </a:rPr>
              <a:t>qrok.net/uploads/posts/2010-03/thumbs/1269019079_izobrazhenie_307.jpg</a:t>
            </a:r>
            <a:endParaRPr lang="ru-RU" sz="1400" dirty="0" smtClean="0"/>
          </a:p>
          <a:p>
            <a:r>
              <a:rPr lang="en-US" sz="1400" dirty="0">
                <a:hlinkClick r:id="rId9"/>
              </a:rPr>
              <a:t>http://cs5238.vk.me/u45512105/-</a:t>
            </a:r>
            <a:r>
              <a:rPr lang="en-US" sz="1400" dirty="0" smtClean="0">
                <a:hlinkClick r:id="rId9"/>
              </a:rPr>
              <a:t>14/x_2882c90c.jpg</a:t>
            </a:r>
            <a:endParaRPr lang="ru-RU" sz="1400" dirty="0" smtClean="0"/>
          </a:p>
          <a:p>
            <a:r>
              <a:rPr lang="en-US" sz="1400" dirty="0">
                <a:hlinkClick r:id="rId10"/>
              </a:rPr>
              <a:t>http://</a:t>
            </a:r>
            <a:r>
              <a:rPr lang="en-US" sz="1400" dirty="0" smtClean="0">
                <a:hlinkClick r:id="rId10"/>
              </a:rPr>
              <a:t>readmas.ru/wp-content/filesall/2013/06/fotografii_sov_ot_lilii_tkachenko_readmas.ru_11.jpg</a:t>
            </a:r>
            <a:endParaRPr lang="ru-RU" sz="1400" dirty="0" smtClean="0"/>
          </a:p>
          <a:p>
            <a:r>
              <a:rPr lang="en-US" sz="1400" dirty="0">
                <a:hlinkClick r:id="rId11"/>
              </a:rPr>
              <a:t>http://kotolife.ru/_</a:t>
            </a:r>
            <a:r>
              <a:rPr lang="en-US" sz="1400" dirty="0" smtClean="0">
                <a:hlinkClick r:id="rId11"/>
              </a:rPr>
              <a:t>nw/6/s71667753.jpg</a:t>
            </a:r>
            <a:endParaRPr lang="ru-RU" sz="1400" dirty="0" smtClean="0"/>
          </a:p>
          <a:p>
            <a:r>
              <a:rPr lang="en-US" sz="1400" dirty="0">
                <a:hlinkClick r:id="rId12"/>
              </a:rPr>
              <a:t>http://</a:t>
            </a:r>
            <a:r>
              <a:rPr lang="en-US" sz="1400" dirty="0" smtClean="0">
                <a:hlinkClick r:id="rId12"/>
              </a:rPr>
              <a:t>fotozerkalka.ru/images/beginners/krasnye_glaza.jpg</a:t>
            </a:r>
            <a:endParaRPr lang="ru-RU" sz="1400" dirty="0" smtClean="0"/>
          </a:p>
          <a:p>
            <a:r>
              <a:rPr lang="en-US" sz="1400" dirty="0">
                <a:hlinkClick r:id="rId13"/>
              </a:rPr>
              <a:t>http://</a:t>
            </a:r>
            <a:r>
              <a:rPr lang="en-US" sz="1400" dirty="0" smtClean="0">
                <a:hlinkClick r:id="rId13"/>
              </a:rPr>
              <a:t>elitefon.ru/mini/201211/938.jpg</a:t>
            </a:r>
            <a:endParaRPr lang="ru-RU" sz="1400" dirty="0" smtClean="0"/>
          </a:p>
          <a:p>
            <a:r>
              <a:rPr lang="en-US" sz="1400" dirty="0">
                <a:hlinkClick r:id="rId14"/>
              </a:rPr>
              <a:t>http://</a:t>
            </a:r>
            <a:r>
              <a:rPr lang="en-US" sz="1400" dirty="0" smtClean="0">
                <a:hlinkClick r:id="rId14"/>
              </a:rPr>
              <a:t>img3.proshkolu.ru/content/media/pic/std/2000000/1904000/1903344-52b86f4b59e9d10d.jpg</a:t>
            </a:r>
            <a:endParaRPr lang="ru-RU" sz="1400" dirty="0" smtClean="0"/>
          </a:p>
          <a:p>
            <a:r>
              <a:rPr lang="en-US" sz="1400" dirty="0">
                <a:hlinkClick r:id="rId15"/>
              </a:rPr>
              <a:t>http://</a:t>
            </a:r>
            <a:r>
              <a:rPr lang="en-US" sz="1400" dirty="0" smtClean="0">
                <a:hlinkClick r:id="rId15"/>
              </a:rPr>
              <a:t>walls.com.ua/pic/201311/800x600/walls.com.ua-34213.jpg</a:t>
            </a:r>
            <a:endParaRPr lang="ru-RU" sz="1400" dirty="0" smtClean="0"/>
          </a:p>
          <a:p>
            <a:r>
              <a:rPr lang="en-US" sz="1400" dirty="0">
                <a:hlinkClick r:id="rId16"/>
              </a:rPr>
              <a:t>http://</a:t>
            </a:r>
            <a:r>
              <a:rPr lang="en-US" sz="1400" dirty="0" smtClean="0">
                <a:hlinkClick r:id="rId16"/>
              </a:rPr>
              <a:t>crosti.ru/patterns/00/02/bf/3c845b6e9e/picture.jpg</a:t>
            </a:r>
            <a:endParaRPr lang="ru-RU" sz="1400" dirty="0" smtClean="0"/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160605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182</Words>
  <Application>Microsoft Office PowerPoint</Application>
  <PresentationFormat>Экран (4:3)</PresentationFormat>
  <Paragraphs>22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Почему у кошки глаза светятся в темноте?</vt:lpstr>
      <vt:lpstr>Слайд 2</vt:lpstr>
      <vt:lpstr>Слайд 3</vt:lpstr>
      <vt:lpstr>Слайд 4</vt:lpstr>
      <vt:lpstr>Слайд 5</vt:lpstr>
      <vt:lpstr>Слайд 6</vt:lpstr>
      <vt:lpstr>Слайд 7</vt:lpstr>
      <vt:lpstr>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ПОЧЕМУ У КОШКИ ГЛАЗА СВЕТЯТСЯ В ТЕМНОТЕ?</dc:title>
  <dc:creator>Ольга Михайловна</dc:creator>
  <cp:lastModifiedBy>Анна</cp:lastModifiedBy>
  <cp:revision>21</cp:revision>
  <dcterms:created xsi:type="dcterms:W3CDTF">2014-07-31T19:16:53Z</dcterms:created>
  <dcterms:modified xsi:type="dcterms:W3CDTF">2020-04-03T17:06:33Z</dcterms:modified>
</cp:coreProperties>
</file>